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UHIvQGwcKHdilXOwa/j/nNqsB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53"/>
  </p:normalViewPr>
  <p:slideViewPr>
    <p:cSldViewPr snapToGrid="0">
      <p:cViewPr varScale="1">
        <p:scale>
          <a:sx n="94" d="100"/>
          <a:sy n="94" d="100"/>
        </p:scale>
        <p:origin x="216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052177" y="1054289"/>
            <a:ext cx="2943368" cy="88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ct val="100000"/>
              <a:buFont typeface="Arial"/>
              <a:buNone/>
            </a:pPr>
            <a:r>
              <a:rPr lang="ru-RU">
                <a:solidFill>
                  <a:srgbClr val="B3C6E7"/>
                </a:solidFill>
                <a:latin typeface="Arial"/>
                <a:ea typeface="Arial"/>
                <a:cs typeface="Arial"/>
                <a:sym typeface="Arial"/>
              </a:rPr>
              <a:t>Логотип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41359" y="1495675"/>
            <a:ext cx="665100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Название проекта</a:t>
            </a:r>
            <a:br>
              <a:rPr lang="ru-RU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41359" y="3324477"/>
            <a:ext cx="1104559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описание проекта </a:t>
            </a:r>
            <a:b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слоган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/>
          <p:nvPr/>
        </p:nvSpPr>
        <p:spPr>
          <a:xfrm>
            <a:off x="541359" y="3057724"/>
            <a:ext cx="11045590" cy="75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Инвестиции (указываются: необходимый объем инвестиции, цели инвестирования, ожидаемый результат для развития проекта);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/>
        </p:nvSpPr>
        <p:spPr>
          <a:xfrm>
            <a:off x="541359" y="2375331"/>
            <a:ext cx="11045590" cy="210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Риски (описание возможных рисков, существующих на рынке, которые могут негативно влиять на успешность проекта: изменение конъюнктуры, появление новых технологий, деятельность конкурентов, уход ключевых сотрудников и т. п. Важно показать, что команда настроена серьезно и не только осведомлена о возможных рисках, но и знает, как справляться с вероятными проблемами);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/>
        </p:nvSpPr>
        <p:spPr>
          <a:xfrm>
            <a:off x="541359" y="2893948"/>
            <a:ext cx="11045590" cy="107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 проекта (представление команды и краткая характеристика </a:t>
            </a:r>
            <a:b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каждого участника), контактная информация (заключительный слайд) (указывается контактная информация команды-разработчиков стартап-проекта).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541359" y="2893948"/>
            <a:ext cx="11045590" cy="107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 (краткое описание существующей на рынке проблемы, </a:t>
            </a:r>
            <a:b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которую должен решить данный проект), актуальность проблемы должна быть обоснована и подтверждена статистикой и другими данными;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541359" y="3044076"/>
            <a:ext cx="11045590" cy="7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Решение (предлагается обоснование для решения проблемы, дается описание продукта (технологии или услуги) с целью реализации проекта);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/>
        </p:nvSpPr>
        <p:spPr>
          <a:xfrm>
            <a:off x="541359" y="1911305"/>
            <a:ext cx="11045590" cy="304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MVP - минимально-жизнеспособный продукт (описание конкретных продуктов (технологий или услуг), которые продает бизнес.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это материальный продукт или технология, необходимо добавить профессиональные фотографии. Можно включить изображения отдельных компонентов или вид в разрезе, чтобы подробнее рассказать о материалах и особенностях продукта или технологии.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продукт — это приложение или онлайн-сервис, нужно предоставить скриншоты, отражающие его уникальность);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/>
        </p:nvSpPr>
        <p:spPr>
          <a:xfrm>
            <a:off x="541359" y="3057723"/>
            <a:ext cx="11045590" cy="75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(отражение уровня продаж, основных целей и следующих шагов. Можно включить график с кривой роста);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/>
        </p:nvSpPr>
        <p:spPr>
          <a:xfrm>
            <a:off x="541359" y="2893948"/>
            <a:ext cx="11045590" cy="107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None/>
            </a:pPr>
            <a: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Рынок (на слайде указывается, на какой рынок ориентируется проект, 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приводятся данные об объеме и темпах развития рынка </a:t>
            </a:r>
            <a:b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перспективе на несколько лет, </a:t>
            </a:r>
            <a:r>
              <a:rPr lang="ru-RU" sz="3000">
                <a:solidFill>
                  <a:schemeClr val="dk1"/>
                </a:solidFill>
              </a:rPr>
              <a:t>в том числе</a:t>
            </a:r>
            <a:r>
              <a:rPr lang="ru-RU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прогнозные показатели);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/>
          <p:nvPr/>
        </p:nvSpPr>
        <p:spPr>
          <a:xfrm>
            <a:off x="541359" y="2539103"/>
            <a:ext cx="11045590" cy="181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конкурентов, их вероятных конкурентных действий и конкурентной среды (указывается информация об основных конкурентах и даётся пояснение, по каким показателям создаваемый стартап-проект будет иметь превосходство и какие конкурентные действия следует предпринять для обеспечения конкурентных преимуществ стартап-проекта);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/>
        </p:nvSpPr>
        <p:spPr>
          <a:xfrm>
            <a:off x="541359" y="3153258"/>
            <a:ext cx="11045590" cy="53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Бизнес-модель проекта (демонстрация схемы организации продаж);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541359" y="2702877"/>
            <a:ext cx="11045590" cy="145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Финансовые показатели проекта (раскрываются: комплексная финансовая модель проекта, план доходов и расходов, расчет зоны устойчивого роста компании, расчет потребности в оборотном капитале, сформированный прогнозный баланс, расчет потребности в финансировании проекта);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Macintosh PowerPoint</Application>
  <PresentationFormat>Широкоэкранный</PresentationFormat>
  <Paragraphs>16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Логотип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Microsoft Office User</cp:lastModifiedBy>
  <cp:revision>1</cp:revision>
  <dcterms:created xsi:type="dcterms:W3CDTF">2024-06-14T20:06:19Z</dcterms:created>
  <dcterms:modified xsi:type="dcterms:W3CDTF">2024-06-16T20:37:14Z</dcterms:modified>
</cp:coreProperties>
</file>